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6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385"/>
    <a:srgbClr val="7697CD"/>
    <a:srgbClr val="24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>
        <p:scale>
          <a:sx n="50" d="100"/>
          <a:sy n="50" d="100"/>
        </p:scale>
        <p:origin x="1061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0C63A-2F91-4930-934C-0832BD0A6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179F0F-823A-4226-8988-D07A3A019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20B71-A3D6-4577-8EE4-BF022692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573B18-4A89-4EEA-9720-3AEDB77D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691FA-2FF3-48DF-941C-6600DC22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8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C04AC-EFB7-4287-A79B-EC8B0C6B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BD2309-496E-4221-8054-579DC1135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CC3EA5-505E-4B9F-AC81-65BE1A76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DFF9E7-BC23-4F9B-BD66-79B1BE06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7A1D07-B506-4869-BF4A-6965813B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276480-00B5-47CC-986F-CB6AD83A2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A113EF-5B10-44C7-8135-638084B39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3F9C1-97D8-4407-9B47-946F01D9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289795-D6C5-471E-8148-85AA74FD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9D331B-FBB1-4518-878F-56C20AF1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0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62A0B-9B63-412B-8790-A2DC9B0B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2BF45-A70E-4F9F-9D3E-0BA9BB77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7B00F2-7E87-43CC-B257-43C7513D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03B6C0-3635-4E33-8909-B050B75B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D87644-C437-45B5-889B-25513CF0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E270B-A154-4888-A1E7-51BFA9CB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5A0B6C-BF8D-4FC7-881F-DA2CB357E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877941-F374-42AF-A6E1-620C26BD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8B29BE-5ACE-4CC8-BED1-237CA552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AD108-46BE-4DBC-B940-DFD4C3A6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D8C19-24EC-4CEE-AD88-E0AE0059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CE7C88-E9E0-4E43-8154-175356872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735310C-AA10-4ED5-AB60-4D8DB04DA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2C89D8-F64F-4C1E-8734-19E36A94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3756A5-C1B5-49E6-8443-6B60EB41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270D1B-BB2F-4C2B-99B4-80E2BEE1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2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8D191-3B84-4F75-84BD-A3374B173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B34656-19E3-4AE2-8AA2-71A9052C8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810203-CA3A-40A9-9117-CA2DD442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08B749-3F27-40B4-A51B-83EC55D2E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C52630-95EF-40CF-A1FC-69EEB0507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54D178-9738-4426-A3E4-08B05B6E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9547BE-8D4A-42A9-A82B-626657452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45A9979-78ED-47B4-BEDA-6415F544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39A77-8A33-4109-BA35-EBB9AB74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4F2871-CD56-4B5F-89EB-B4D1C6D2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B01E26-1F4F-4275-B17E-35A6F988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B8B72C-F1E7-4083-A133-FAAFADC9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2E56338-0C7B-413C-AE5A-D46F164E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7E077A-146D-49C5-8E46-6AB9E20F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1BDE08-F8A3-422C-B590-8439669B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9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7DF39-E1B3-4D63-A129-B6F2C0F86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BECA87-8558-436B-897E-93BBE836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B08A51-2B30-4998-9357-C519E7F0C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DFB538-9219-4166-BE6B-CA67758D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5218CF-4FBE-48DE-AD53-2AA4D8D9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5CE8D7-CA32-4FB2-B4DA-8A1F040E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1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B5049-D841-467D-AB76-FEFD985D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9B98B95-E6B5-40C8-A9C9-459E86516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1EE759-8B24-452D-BCB6-801FEBE2B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3085E8-EFE3-4EEA-90BB-3B43F681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C35F18-5E2A-4561-B53E-CA307D88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0030D0-7184-4E8C-8B4E-347FEB36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BF51AB-70BA-4F6A-BB34-8991C6EF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FFD631-7BB1-42E6-9FD6-DB7B3BCB4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5C1C93-9824-4285-871F-B9EF039AA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833C5-60E5-48E5-8EBB-5412D84077DD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6CCF2-64EB-4D9B-A306-A54A09185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7A2E4C-E322-4BDC-A733-96DB2EEF2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18CD9-1AFF-4E00-B01E-02C5D56AB5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03E0E29-C0F5-4118-8EBC-108AEC7B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2900363"/>
            <a:ext cx="33909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2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967A8DF-78B9-4892-8F03-F921FC52B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" t="36247" r="55659" b="6419"/>
          <a:stretch/>
        </p:blipFill>
        <p:spPr>
          <a:xfrm>
            <a:off x="559232" y="153461"/>
            <a:ext cx="5154804" cy="248194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D194B28-C7B9-4D75-B491-9CE06FB24DA3}"/>
              </a:ext>
            </a:extLst>
          </p:cNvPr>
          <p:cNvSpPr/>
          <p:nvPr/>
        </p:nvSpPr>
        <p:spPr>
          <a:xfrm>
            <a:off x="559232" y="807720"/>
            <a:ext cx="5154804" cy="1827683"/>
          </a:xfrm>
          <a:prstGeom prst="rect">
            <a:avLst/>
          </a:prstGeom>
          <a:solidFill>
            <a:srgbClr val="24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7B33668E-7B4F-422F-81CF-706DDFC85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" t="36247" r="55659" b="6419"/>
          <a:stretch/>
        </p:blipFill>
        <p:spPr>
          <a:xfrm>
            <a:off x="-149465" y="5417301"/>
            <a:ext cx="7756971" cy="3734837"/>
          </a:xfrm>
          <a:prstGeom prst="rect">
            <a:avLst/>
          </a:prstGeom>
        </p:spPr>
      </p:pic>
      <p:sp>
        <p:nvSpPr>
          <p:cNvPr id="60" name="Retângulo 59">
            <a:extLst>
              <a:ext uri="{FF2B5EF4-FFF2-40B4-BE49-F238E27FC236}">
                <a16:creationId xmlns:a16="http://schemas.microsoft.com/office/drawing/2014/main" id="{49C9EBE1-F7D8-488F-B3CF-1920D63C083D}"/>
              </a:ext>
            </a:extLst>
          </p:cNvPr>
          <p:cNvSpPr/>
          <p:nvPr/>
        </p:nvSpPr>
        <p:spPr>
          <a:xfrm>
            <a:off x="6103752" y="2566015"/>
            <a:ext cx="5154804" cy="2470843"/>
          </a:xfrm>
          <a:prstGeom prst="rect">
            <a:avLst/>
          </a:prstGeom>
          <a:solidFill>
            <a:srgbClr val="24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A2D4CA91-C2E1-47FB-845C-987FCCBA2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3" t="45738" r="56313" b="18005"/>
          <a:stretch/>
        </p:blipFill>
        <p:spPr>
          <a:xfrm>
            <a:off x="6125496" y="2688482"/>
            <a:ext cx="5083277" cy="1569526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DD3A58BC-3FBE-4F5B-B775-2003373EA7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6" t="53407" r="74960" b="31667"/>
          <a:stretch/>
        </p:blipFill>
        <p:spPr>
          <a:xfrm>
            <a:off x="7453373" y="4361244"/>
            <a:ext cx="2493684" cy="646118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46C75A8F-8863-4273-AB43-96371C31E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496" y="-1184036"/>
            <a:ext cx="7733636" cy="3720555"/>
          </a:xfrm>
          <a:prstGeom prst="rect">
            <a:avLst/>
          </a:prstGeom>
        </p:spPr>
      </p:pic>
      <p:pic>
        <p:nvPicPr>
          <p:cNvPr id="2050" name="Picture 2" descr="seta - Fundação Florestan Fernandes">
            <a:extLst>
              <a:ext uri="{FF2B5EF4-FFF2-40B4-BE49-F238E27FC236}">
                <a16:creationId xmlns:a16="http://schemas.microsoft.com/office/drawing/2014/main" id="{6744FA64-1AA6-48A1-89E9-E5EDC1F47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8390" flipH="1">
            <a:off x="1682965" y="6241832"/>
            <a:ext cx="522919" cy="4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4108BD2A-EE72-4F70-BEA4-AD15A5EEAA65}"/>
              </a:ext>
            </a:extLst>
          </p:cNvPr>
          <p:cNvSpPr/>
          <p:nvPr/>
        </p:nvSpPr>
        <p:spPr>
          <a:xfrm>
            <a:off x="2011159" y="6288822"/>
            <a:ext cx="1851895" cy="327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Solução disponível na </a:t>
            </a:r>
          </a:p>
          <a:p>
            <a:pPr algn="ctr"/>
            <a:r>
              <a:rPr lang="pt-B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PLATAFORMA VIZIOMED</a:t>
            </a:r>
            <a:endParaRPr lang="en-US" sz="1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23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06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A66A3D57-C503-4394-A6BB-8402C610F6FC}"/>
              </a:ext>
            </a:extLst>
          </p:cNvPr>
          <p:cNvSpPr/>
          <p:nvPr/>
        </p:nvSpPr>
        <p:spPr>
          <a:xfrm>
            <a:off x="762710" y="860976"/>
            <a:ext cx="5973370" cy="5753184"/>
          </a:xfrm>
          <a:prstGeom prst="ellipse">
            <a:avLst/>
          </a:prstGeom>
          <a:blipFill dpi="0" rotWithShape="1">
            <a:blip r:embed="rId2"/>
            <a:srcRect/>
            <a:stretch>
              <a:fillRect t="-1" r="-35009" b="-26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2EB9B0CF-C671-4D52-A8F5-8B2505417C1D}"/>
              </a:ext>
            </a:extLst>
          </p:cNvPr>
          <p:cNvSpPr/>
          <p:nvPr/>
        </p:nvSpPr>
        <p:spPr>
          <a:xfrm>
            <a:off x="762710" y="860976"/>
            <a:ext cx="5973370" cy="5753184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0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E939F8AE-EE90-4D0C-9A42-7C1E20EDDB33}"/>
              </a:ext>
            </a:extLst>
          </p:cNvPr>
          <p:cNvSpPr/>
          <p:nvPr/>
        </p:nvSpPr>
        <p:spPr>
          <a:xfrm>
            <a:off x="762710" y="860976"/>
            <a:ext cx="5973370" cy="5753184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0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FF9DCF-AF6C-4E70-9B07-A50CC56EF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3" t="32113" r="56331" b="18485"/>
          <a:stretch/>
        </p:blipFill>
        <p:spPr>
          <a:xfrm>
            <a:off x="0" y="324104"/>
            <a:ext cx="5058501" cy="28877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BB1829-A285-4CD6-BBD2-60D8DB366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7" t="31352" r="55731" b="24884"/>
          <a:stretch/>
        </p:blipFill>
        <p:spPr>
          <a:xfrm>
            <a:off x="5336612" y="324104"/>
            <a:ext cx="5062783" cy="28877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532F6C1-A768-4B2A-87F1-292FB64ED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6" t="32718" r="57669" b="24941"/>
          <a:stretch/>
        </p:blipFill>
        <p:spPr>
          <a:xfrm>
            <a:off x="5336612" y="3429000"/>
            <a:ext cx="5058501" cy="288772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84130E-1B25-4FD1-8654-2BB314C2E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58" t="31251" r="58771" b="27509"/>
          <a:stretch/>
        </p:blipFill>
        <p:spPr>
          <a:xfrm>
            <a:off x="0" y="3428999"/>
            <a:ext cx="5062783" cy="2887727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D45BBAA-AB90-4AA6-9B53-A15EE510FD78}"/>
              </a:ext>
            </a:extLst>
          </p:cNvPr>
          <p:cNvSpPr/>
          <p:nvPr/>
        </p:nvSpPr>
        <p:spPr>
          <a:xfrm>
            <a:off x="6873326" y="2555484"/>
            <a:ext cx="1744272" cy="374783"/>
          </a:xfrm>
          <a:prstGeom prst="roundRect">
            <a:avLst>
              <a:gd name="adj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Veja Vídeo</a:t>
            </a:r>
            <a:endParaRPr lang="en-US" sz="2400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4EE90B2-7E1F-4E3E-99CA-02FEFCEB86EC}"/>
              </a:ext>
            </a:extLst>
          </p:cNvPr>
          <p:cNvGrpSpPr/>
          <p:nvPr/>
        </p:nvGrpSpPr>
        <p:grpSpPr>
          <a:xfrm>
            <a:off x="8396260" y="2477676"/>
            <a:ext cx="530398" cy="530398"/>
            <a:chOff x="8655253" y="1237569"/>
            <a:chExt cx="530398" cy="530398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DE1C5648-2667-4C17-98C2-4A17E77E9E8B}"/>
                </a:ext>
              </a:extLst>
            </p:cNvPr>
            <p:cNvSpPr/>
            <p:nvPr/>
          </p:nvSpPr>
          <p:spPr>
            <a:xfrm>
              <a:off x="8655253" y="1237569"/>
              <a:ext cx="530398" cy="530398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ângulo isósceles 21">
              <a:extLst>
                <a:ext uri="{FF2B5EF4-FFF2-40B4-BE49-F238E27FC236}">
                  <a16:creationId xmlns:a16="http://schemas.microsoft.com/office/drawing/2014/main" id="{2F27623C-95D4-438E-8FCF-E7015685764A}"/>
                </a:ext>
              </a:extLst>
            </p:cNvPr>
            <p:cNvSpPr/>
            <p:nvPr/>
          </p:nvSpPr>
          <p:spPr>
            <a:xfrm rot="5400000">
              <a:off x="8816771" y="1404851"/>
              <a:ext cx="264512" cy="21595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E9B4587F-866F-4816-943F-0108A9EB883F}"/>
              </a:ext>
            </a:extLst>
          </p:cNvPr>
          <p:cNvSpPr/>
          <p:nvPr/>
        </p:nvSpPr>
        <p:spPr>
          <a:xfrm>
            <a:off x="6873326" y="5691518"/>
            <a:ext cx="1744272" cy="374783"/>
          </a:xfrm>
          <a:prstGeom prst="roundRect">
            <a:avLst>
              <a:gd name="adj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Veja Vídeo</a:t>
            </a:r>
            <a:endParaRPr lang="en-US" sz="2400" dirty="0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C5B6AF7-82CF-4406-8F3C-8E08A02DB04E}"/>
              </a:ext>
            </a:extLst>
          </p:cNvPr>
          <p:cNvGrpSpPr/>
          <p:nvPr/>
        </p:nvGrpSpPr>
        <p:grpSpPr>
          <a:xfrm>
            <a:off x="8396260" y="5613710"/>
            <a:ext cx="530398" cy="530398"/>
            <a:chOff x="8655253" y="1237569"/>
            <a:chExt cx="530398" cy="530398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ED71C86-C991-48B0-9275-A6D5E761FAC1}"/>
                </a:ext>
              </a:extLst>
            </p:cNvPr>
            <p:cNvSpPr/>
            <p:nvPr/>
          </p:nvSpPr>
          <p:spPr>
            <a:xfrm>
              <a:off x="8655253" y="1237569"/>
              <a:ext cx="530398" cy="530398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D3509ED5-8E4E-4FD6-8DD3-641A6D1B5F10}"/>
                </a:ext>
              </a:extLst>
            </p:cNvPr>
            <p:cNvSpPr/>
            <p:nvPr/>
          </p:nvSpPr>
          <p:spPr>
            <a:xfrm rot="5400000">
              <a:off x="8816771" y="1404851"/>
              <a:ext cx="264512" cy="21595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5C8C5D8-0C8A-420D-A55C-13A0A9F6BBC6}"/>
              </a:ext>
            </a:extLst>
          </p:cNvPr>
          <p:cNvSpPr/>
          <p:nvPr/>
        </p:nvSpPr>
        <p:spPr>
          <a:xfrm>
            <a:off x="1477934" y="2633292"/>
            <a:ext cx="1744272" cy="374783"/>
          </a:xfrm>
          <a:prstGeom prst="roundRect">
            <a:avLst>
              <a:gd name="adj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Veja Vídeo</a:t>
            </a:r>
            <a:endParaRPr lang="en-US" sz="24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7F6D421-3EC3-4E0F-8C38-733E307F897D}"/>
              </a:ext>
            </a:extLst>
          </p:cNvPr>
          <p:cNvGrpSpPr/>
          <p:nvPr/>
        </p:nvGrpSpPr>
        <p:grpSpPr>
          <a:xfrm>
            <a:off x="3000868" y="2555484"/>
            <a:ext cx="530398" cy="530398"/>
            <a:chOff x="8655253" y="1237569"/>
            <a:chExt cx="530398" cy="530398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5183893-4CC4-4962-956C-A04102D2ED5C}"/>
                </a:ext>
              </a:extLst>
            </p:cNvPr>
            <p:cNvSpPr/>
            <p:nvPr/>
          </p:nvSpPr>
          <p:spPr>
            <a:xfrm>
              <a:off x="8655253" y="1237569"/>
              <a:ext cx="530398" cy="530398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2D92E0F4-4C19-475C-AFF0-D8E4AF79CE73}"/>
                </a:ext>
              </a:extLst>
            </p:cNvPr>
            <p:cNvSpPr/>
            <p:nvPr/>
          </p:nvSpPr>
          <p:spPr>
            <a:xfrm rot="5400000">
              <a:off x="8816771" y="1404851"/>
              <a:ext cx="264512" cy="21595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EF1EF7E4-BCC4-4913-B640-07BA4B1315D3}"/>
              </a:ext>
            </a:extLst>
          </p:cNvPr>
          <p:cNvSpPr/>
          <p:nvPr/>
        </p:nvSpPr>
        <p:spPr>
          <a:xfrm>
            <a:off x="1477934" y="5769326"/>
            <a:ext cx="1744272" cy="374783"/>
          </a:xfrm>
          <a:prstGeom prst="roundRect">
            <a:avLst>
              <a:gd name="adj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Veja Vídeo</a:t>
            </a:r>
            <a:endParaRPr lang="en-US" sz="2400" dirty="0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E6C08AE6-908E-4E73-8B39-8E6D7ACC176B}"/>
              </a:ext>
            </a:extLst>
          </p:cNvPr>
          <p:cNvGrpSpPr/>
          <p:nvPr/>
        </p:nvGrpSpPr>
        <p:grpSpPr>
          <a:xfrm>
            <a:off x="3000868" y="5691518"/>
            <a:ext cx="530398" cy="530398"/>
            <a:chOff x="8655253" y="1237569"/>
            <a:chExt cx="530398" cy="530398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0C2E2D0-5E2A-47A5-BA2D-3168A7AFEC29}"/>
                </a:ext>
              </a:extLst>
            </p:cNvPr>
            <p:cNvSpPr/>
            <p:nvPr/>
          </p:nvSpPr>
          <p:spPr>
            <a:xfrm>
              <a:off x="8655253" y="1237569"/>
              <a:ext cx="530398" cy="530398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ângulo isósceles 43">
              <a:extLst>
                <a:ext uri="{FF2B5EF4-FFF2-40B4-BE49-F238E27FC236}">
                  <a16:creationId xmlns:a16="http://schemas.microsoft.com/office/drawing/2014/main" id="{6F393D14-76A0-4CF8-BB94-81265F1885E1}"/>
                </a:ext>
              </a:extLst>
            </p:cNvPr>
            <p:cNvSpPr/>
            <p:nvPr/>
          </p:nvSpPr>
          <p:spPr>
            <a:xfrm rot="5400000">
              <a:off x="8816771" y="1404851"/>
              <a:ext cx="264512" cy="21595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294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532F6C1-A768-4B2A-87F1-292FB64E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6" t="32718" r="57669" b="24941"/>
          <a:stretch/>
        </p:blipFill>
        <p:spPr>
          <a:xfrm>
            <a:off x="116429" y="438406"/>
            <a:ext cx="5058501" cy="2887727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4A82945C-B97E-46CA-AF9B-E7152053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59" y="932982"/>
            <a:ext cx="709472" cy="22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B0B8B40C-432A-4C26-A5EE-EDCD520ED6CD}"/>
              </a:ext>
            </a:extLst>
          </p:cNvPr>
          <p:cNvSpPr/>
          <p:nvPr/>
        </p:nvSpPr>
        <p:spPr>
          <a:xfrm>
            <a:off x="1653143" y="2700924"/>
            <a:ext cx="1744272" cy="374783"/>
          </a:xfrm>
          <a:prstGeom prst="roundRect">
            <a:avLst>
              <a:gd name="adj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Saiba mais</a:t>
            </a:r>
            <a:endParaRPr lang="en-US" sz="240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89297DC-26D2-41B6-B534-129717C77C5B}"/>
              </a:ext>
            </a:extLst>
          </p:cNvPr>
          <p:cNvSpPr/>
          <p:nvPr/>
        </p:nvSpPr>
        <p:spPr>
          <a:xfrm>
            <a:off x="3176077" y="2623116"/>
            <a:ext cx="530398" cy="53039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ouse de computador clique em conjunto de seta preta do cursor. | Vetor  Premium">
            <a:extLst>
              <a:ext uri="{FF2B5EF4-FFF2-40B4-BE49-F238E27FC236}">
                <a16:creationId xmlns:a16="http://schemas.microsoft.com/office/drawing/2014/main" id="{36BA72AA-36FB-44D4-8FE9-75D5FA17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4" t="12055" r="5923" b="49633"/>
          <a:stretch/>
        </p:blipFill>
        <p:spPr bwMode="auto">
          <a:xfrm>
            <a:off x="3205562" y="2685176"/>
            <a:ext cx="383705" cy="3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ABB0D1-92E7-4AB6-9FD0-34F5BAC9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11" y="438407"/>
            <a:ext cx="5058502" cy="288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C13DD80-5780-4C98-9CFE-48BEC64ADFFF}"/>
              </a:ext>
            </a:extLst>
          </p:cNvPr>
          <p:cNvSpPr/>
          <p:nvPr/>
        </p:nvSpPr>
        <p:spPr>
          <a:xfrm>
            <a:off x="6710554" y="2700924"/>
            <a:ext cx="1744272" cy="3747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29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/>
              <a:t>Saiba mais</a:t>
            </a:r>
            <a:endParaRPr lang="en-US" sz="2400" dirty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FB7C8D3-F217-4863-BA8F-2BBDB75CD9BE}"/>
              </a:ext>
            </a:extLst>
          </p:cNvPr>
          <p:cNvSpPr/>
          <p:nvPr/>
        </p:nvSpPr>
        <p:spPr>
          <a:xfrm>
            <a:off x="8233488" y="2623116"/>
            <a:ext cx="530398" cy="53039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Mouse de computador clique em conjunto de seta preta do cursor. | Vetor  Premium">
            <a:extLst>
              <a:ext uri="{FF2B5EF4-FFF2-40B4-BE49-F238E27FC236}">
                <a16:creationId xmlns:a16="http://schemas.microsoft.com/office/drawing/2014/main" id="{CA722E8B-A726-449D-868D-75EB76D64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4" t="12055" r="5923" b="49633"/>
          <a:stretch/>
        </p:blipFill>
        <p:spPr bwMode="auto">
          <a:xfrm>
            <a:off x="8262973" y="2685176"/>
            <a:ext cx="383705" cy="3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60ABC064-C602-48EA-8142-86EF6AD7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9" y="558199"/>
            <a:ext cx="1202006" cy="37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5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ACCA51B1-EA15-4FFE-99C1-47DA1E77ACD5}"/>
              </a:ext>
            </a:extLst>
          </p:cNvPr>
          <p:cNvSpPr/>
          <p:nvPr/>
        </p:nvSpPr>
        <p:spPr>
          <a:xfrm>
            <a:off x="381739" y="809939"/>
            <a:ext cx="5191366" cy="5238121"/>
          </a:xfrm>
          <a:prstGeom prst="ellipse">
            <a:avLst/>
          </a:prstGeom>
          <a:blipFill dpi="0" rotWithShape="1">
            <a:blip r:embed="rId2"/>
            <a:srcRect/>
            <a:stretch>
              <a:fillRect l="-1000" t="-2000" b="-9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B60B0AE-01E5-48EF-9373-694BF4B80E5C}"/>
              </a:ext>
            </a:extLst>
          </p:cNvPr>
          <p:cNvSpPr/>
          <p:nvPr/>
        </p:nvSpPr>
        <p:spPr>
          <a:xfrm>
            <a:off x="6455545" y="883111"/>
            <a:ext cx="5191366" cy="5238121"/>
          </a:xfrm>
          <a:prstGeom prst="ellipse">
            <a:avLst/>
          </a:prstGeom>
          <a:blipFill dpi="0" rotWithShape="1">
            <a:blip r:embed="rId3"/>
            <a:srcRect/>
            <a:stretch>
              <a:fillRect t="-2000" b="-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rda 11">
            <a:extLst>
              <a:ext uri="{FF2B5EF4-FFF2-40B4-BE49-F238E27FC236}">
                <a16:creationId xmlns:a16="http://schemas.microsoft.com/office/drawing/2014/main" id="{A037AA35-697E-41A6-BF19-958137305C86}"/>
              </a:ext>
            </a:extLst>
          </p:cNvPr>
          <p:cNvSpPr/>
          <p:nvPr/>
        </p:nvSpPr>
        <p:spPr>
          <a:xfrm>
            <a:off x="6455545" y="900411"/>
            <a:ext cx="5191366" cy="5220819"/>
          </a:xfrm>
          <a:prstGeom prst="chord">
            <a:avLst>
              <a:gd name="adj1" fmla="val 2002768"/>
              <a:gd name="adj2" fmla="val 87764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9A83FF7-2195-424E-9E18-3A94C15E83E6}"/>
              </a:ext>
            </a:extLst>
          </p:cNvPr>
          <p:cNvSpPr/>
          <p:nvPr/>
        </p:nvSpPr>
        <p:spPr>
          <a:xfrm>
            <a:off x="7965497" y="4780409"/>
            <a:ext cx="23391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58%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92097A-1394-415F-8A73-755FF8BF23D2}"/>
              </a:ext>
            </a:extLst>
          </p:cNvPr>
          <p:cNvSpPr/>
          <p:nvPr/>
        </p:nvSpPr>
        <p:spPr>
          <a:xfrm>
            <a:off x="8118923" y="5672205"/>
            <a:ext cx="18646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consolidação</a:t>
            </a:r>
          </a:p>
        </p:txBody>
      </p:sp>
    </p:spTree>
    <p:extLst>
      <p:ext uri="{BB962C8B-B14F-4D97-AF65-F5344CB8AC3E}">
        <p14:creationId xmlns:p14="http://schemas.microsoft.com/office/powerpoint/2010/main" val="214864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>
            <a:extLst>
              <a:ext uri="{FF2B5EF4-FFF2-40B4-BE49-F238E27FC236}">
                <a16:creationId xmlns:a16="http://schemas.microsoft.com/office/drawing/2014/main" id="{F8C23455-595C-43C1-B172-B5D1525BE33E}"/>
              </a:ext>
            </a:extLst>
          </p:cNvPr>
          <p:cNvSpPr/>
          <p:nvPr/>
        </p:nvSpPr>
        <p:spPr>
          <a:xfrm>
            <a:off x="6455545" y="883110"/>
            <a:ext cx="5191366" cy="523812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10">
            <a:extLst>
              <a:ext uri="{FF2B5EF4-FFF2-40B4-BE49-F238E27FC236}">
                <a16:creationId xmlns:a16="http://schemas.microsoft.com/office/drawing/2014/main" id="{D755585C-77EF-46B7-9920-1F7FEFE56E10}"/>
              </a:ext>
            </a:extLst>
          </p:cNvPr>
          <p:cNvSpPr/>
          <p:nvPr/>
        </p:nvSpPr>
        <p:spPr>
          <a:xfrm>
            <a:off x="398142" y="809939"/>
            <a:ext cx="5191366" cy="52381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rda 2">
            <a:extLst>
              <a:ext uri="{FF2B5EF4-FFF2-40B4-BE49-F238E27FC236}">
                <a16:creationId xmlns:a16="http://schemas.microsoft.com/office/drawing/2014/main" id="{C2E3B3C6-5EDF-43DB-8B9C-ADE8C31CF213}"/>
              </a:ext>
            </a:extLst>
          </p:cNvPr>
          <p:cNvSpPr/>
          <p:nvPr/>
        </p:nvSpPr>
        <p:spPr>
          <a:xfrm>
            <a:off x="6455545" y="900411"/>
            <a:ext cx="5191366" cy="5220819"/>
          </a:xfrm>
          <a:prstGeom prst="chord">
            <a:avLst>
              <a:gd name="adj1" fmla="val 2002768"/>
              <a:gd name="adj2" fmla="val 87764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19C06BC-C59A-4233-ACF5-31E614468AF1}"/>
              </a:ext>
            </a:extLst>
          </p:cNvPr>
          <p:cNvSpPr/>
          <p:nvPr/>
        </p:nvSpPr>
        <p:spPr>
          <a:xfrm>
            <a:off x="7965497" y="4780409"/>
            <a:ext cx="23391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7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58%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521E15-1597-4793-9006-0077F798E6C1}"/>
              </a:ext>
            </a:extLst>
          </p:cNvPr>
          <p:cNvSpPr/>
          <p:nvPr/>
        </p:nvSpPr>
        <p:spPr>
          <a:xfrm>
            <a:off x="8046530" y="5672205"/>
            <a:ext cx="200939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comprometido</a:t>
            </a:r>
          </a:p>
        </p:txBody>
      </p:sp>
    </p:spTree>
    <p:extLst>
      <p:ext uri="{BB962C8B-B14F-4D97-AF65-F5344CB8AC3E}">
        <p14:creationId xmlns:p14="http://schemas.microsoft.com/office/powerpoint/2010/main" val="188041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10">
            <a:extLst>
              <a:ext uri="{FF2B5EF4-FFF2-40B4-BE49-F238E27FC236}">
                <a16:creationId xmlns:a16="http://schemas.microsoft.com/office/drawing/2014/main" id="{CC295993-695F-4DF1-9728-EFE568EE5F5B}"/>
              </a:ext>
            </a:extLst>
          </p:cNvPr>
          <p:cNvSpPr/>
          <p:nvPr/>
        </p:nvSpPr>
        <p:spPr>
          <a:xfrm>
            <a:off x="6455545" y="883110"/>
            <a:ext cx="5191366" cy="5238121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4654" t="-9502" r="-27748" b="-329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10">
            <a:extLst>
              <a:ext uri="{FF2B5EF4-FFF2-40B4-BE49-F238E27FC236}">
                <a16:creationId xmlns:a16="http://schemas.microsoft.com/office/drawing/2014/main" id="{C567BDBB-3A75-408D-8A29-6AB0FE4B2471}"/>
              </a:ext>
            </a:extLst>
          </p:cNvPr>
          <p:cNvSpPr/>
          <p:nvPr/>
        </p:nvSpPr>
        <p:spPr>
          <a:xfrm>
            <a:off x="398142" y="809939"/>
            <a:ext cx="5191366" cy="523812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Words>23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Mávio Bispo</dc:creator>
  <cp:lastModifiedBy>Mávio Bispo</cp:lastModifiedBy>
  <cp:revision>29</cp:revision>
  <dcterms:created xsi:type="dcterms:W3CDTF">2021-03-19T14:21:16Z</dcterms:created>
  <dcterms:modified xsi:type="dcterms:W3CDTF">2021-03-22T23:30:20Z</dcterms:modified>
</cp:coreProperties>
</file>